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06" r:id="rId3"/>
    <p:sldId id="270" r:id="rId4"/>
    <p:sldId id="269" r:id="rId5"/>
    <p:sldId id="271" r:id="rId6"/>
    <p:sldId id="273" r:id="rId7"/>
    <p:sldId id="274" r:id="rId8"/>
    <p:sldId id="275" r:id="rId9"/>
    <p:sldId id="276" r:id="rId10"/>
    <p:sldId id="272" r:id="rId11"/>
    <p:sldId id="281" r:id="rId12"/>
    <p:sldId id="282" r:id="rId13"/>
    <p:sldId id="283" r:id="rId14"/>
    <p:sldId id="284" r:id="rId15"/>
    <p:sldId id="285" r:id="rId16"/>
    <p:sldId id="280" r:id="rId17"/>
    <p:sldId id="287" r:id="rId18"/>
    <p:sldId id="291" r:id="rId19"/>
    <p:sldId id="290" r:id="rId20"/>
    <p:sldId id="308" r:id="rId21"/>
    <p:sldId id="309" r:id="rId22"/>
    <p:sldId id="293" r:id="rId23"/>
    <p:sldId id="288" r:id="rId24"/>
    <p:sldId id="292" r:id="rId25"/>
    <p:sldId id="305" r:id="rId26"/>
  </p:sldIdLst>
  <p:sldSz cx="9144000" cy="6858000" type="screen4x3"/>
  <p:notesSz cx="7023100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FAAEFE-CDBE-446A-AE2D-D6575D0092F1}" type="datetimeFigureOut">
              <a:rPr lang="id-ID" smtClean="0"/>
              <a:pPr/>
              <a:t>08/05/2018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92F7A5-C0C3-4CE7-90DD-D9CF87D382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orlap.ristekdikti.go.i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tapdimas.kemenag.go.i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litapdimas_v2/?3c95bbc8abbacbae5c12f6a0ae206b2ee0295eb0d94d1fc1f3d54b85d91a78c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litapdimas_v2/?3c95bbc8abbacbae5c12f6a0ae206b2ee0295eb0d94d1fc1f3d54b85d91a78c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tapdimas.kemenag.go.i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63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2" y="836712"/>
            <a:ext cx="7718960" cy="56012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alpha val="16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32" y="2060848"/>
            <a:ext cx="7406640" cy="449652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Manual Prosedur</a:t>
            </a:r>
            <a:br>
              <a:rPr lang="id-ID" sz="4000" dirty="0" smtClean="0">
                <a:solidFill>
                  <a:schemeClr val="tx1"/>
                </a:solidFill>
              </a:rPr>
            </a:br>
            <a:r>
              <a:rPr lang="id-ID" sz="4000" dirty="0" smtClean="0">
                <a:solidFill>
                  <a:schemeClr val="tx1"/>
                </a:solidFill>
              </a:rPr>
              <a:t>Aplikasi Litapdimas V.2</a:t>
            </a:r>
            <a:br>
              <a:rPr lang="id-ID" sz="4000" dirty="0" smtClean="0">
                <a:solidFill>
                  <a:schemeClr val="tx1"/>
                </a:solidFill>
              </a:rPr>
            </a:br>
            <a:r>
              <a:rPr lang="id-ID" sz="4000" dirty="0" smtClean="0">
                <a:solidFill>
                  <a:srgbClr val="002060"/>
                </a:solidFill>
              </a:rPr>
              <a:t>http://litapdimas.kemenag.go.id</a:t>
            </a:r>
            <a:br>
              <a:rPr lang="id-ID" sz="4000" dirty="0" smtClean="0">
                <a:solidFill>
                  <a:srgbClr val="002060"/>
                </a:solidFill>
              </a:rPr>
            </a:br>
            <a:r>
              <a:rPr lang="id-ID" sz="4000" dirty="0" smtClean="0">
                <a:solidFill>
                  <a:srgbClr val="002060"/>
                </a:solidFill>
              </a:rPr>
              <a:t/>
            </a:r>
            <a:br>
              <a:rPr lang="id-ID" sz="4000" dirty="0" smtClean="0">
                <a:solidFill>
                  <a:srgbClr val="002060"/>
                </a:solidFill>
              </a:rPr>
            </a:br>
            <a:r>
              <a:rPr lang="id-ID" sz="4000" dirty="0" smtClean="0">
                <a:solidFill>
                  <a:srgbClr val="002060"/>
                </a:solidFill>
              </a:rPr>
              <a:t/>
            </a:r>
            <a:br>
              <a:rPr lang="id-ID" sz="4000" dirty="0" smtClean="0">
                <a:solidFill>
                  <a:srgbClr val="002060"/>
                </a:solidFill>
              </a:rPr>
            </a:br>
            <a:r>
              <a:rPr lang="id-ID" sz="4000" dirty="0" smtClean="0">
                <a:solidFill>
                  <a:srgbClr val="002060"/>
                </a:solidFill>
              </a:rPr>
              <a:t/>
            </a:r>
            <a:br>
              <a:rPr lang="id-ID" sz="4000" dirty="0" smtClean="0">
                <a:solidFill>
                  <a:srgbClr val="002060"/>
                </a:solidFill>
              </a:rPr>
            </a:br>
            <a:r>
              <a:rPr lang="id-ID" sz="3100" dirty="0" smtClean="0">
                <a:latin typeface="Berlin Sans FB" panose="020E0602020502020306" pitchFamily="34" charset="0"/>
              </a:rPr>
              <a:t>PANDUAN REGISTRASI MEMBER, REVIEWER, PENELITI, ADMIN LP2M/P3M, DAN PENGAJUAN BANTUAN</a:t>
            </a:r>
            <a:endParaRPr lang="id-ID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logo-kemenag-l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9"/>
            <a:ext cx="1525436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320" y="260648"/>
            <a:ext cx="5564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latin typeface="Britannic Bold" panose="020B0903060703020204" pitchFamily="34" charset="0"/>
              </a:rPr>
              <a:t>Direktorat Pendidikan Tinggi Keagamaan Islam</a:t>
            </a:r>
            <a:br>
              <a:rPr lang="id-ID" sz="2000" dirty="0" smtClean="0">
                <a:latin typeface="Britannic Bold" panose="020B0903060703020204" pitchFamily="34" charset="0"/>
              </a:rPr>
            </a:br>
            <a:r>
              <a:rPr lang="id-ID" sz="2000" dirty="0" smtClean="0">
                <a:latin typeface="Britannic Bold" panose="020B0903060703020204" pitchFamily="34" charset="0"/>
              </a:rPr>
              <a:t>Direktorat Jenderal Pendidikan Islam</a:t>
            </a:r>
            <a:br>
              <a:rPr lang="id-ID" sz="2000" dirty="0" smtClean="0">
                <a:latin typeface="Britannic Bold" panose="020B0903060703020204" pitchFamily="34" charset="0"/>
              </a:rPr>
            </a:br>
            <a:r>
              <a:rPr lang="id-ID" sz="2000" dirty="0" smtClean="0">
                <a:latin typeface="Britannic Bold" panose="020B0903060703020204" pitchFamily="34" charset="0"/>
              </a:rPr>
              <a:t>Pusat Data Penelitian dan Pengabdian </a:t>
            </a:r>
            <a:br>
              <a:rPr lang="id-ID" sz="2000" dirty="0" smtClean="0">
                <a:latin typeface="Britannic Bold" panose="020B0903060703020204" pitchFamily="34" charset="0"/>
              </a:rPr>
            </a:br>
            <a:r>
              <a:rPr lang="id-ID" sz="2000" dirty="0" smtClean="0">
                <a:latin typeface="Britannic Bold" panose="020B0903060703020204" pitchFamily="34" charset="0"/>
              </a:rPr>
              <a:t>kepada Masyarakat</a:t>
            </a:r>
            <a:endParaRPr lang="id-ID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75"/>
          <a:stretch>
            <a:fillRect/>
          </a:stretch>
        </p:blipFill>
        <p:spPr bwMode="auto">
          <a:xfrm>
            <a:off x="35497" y="1196753"/>
            <a:ext cx="633670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Dashboard Member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804249" y="321297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Status Admin, Peneliti, Reviewer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91680" y="1772816"/>
            <a:ext cx="4536504" cy="2664296"/>
          </a:xfrm>
          <a:prstGeom prst="wedgeRectCallout">
            <a:avLst>
              <a:gd name="adj1" fmla="val 62672"/>
              <a:gd name="adj2" fmla="val 1837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ular Callout 7"/>
          <p:cNvSpPr/>
          <p:nvPr/>
        </p:nvSpPr>
        <p:spPr>
          <a:xfrm>
            <a:off x="107504" y="4869160"/>
            <a:ext cx="6120680" cy="1872208"/>
          </a:xfrm>
          <a:prstGeom prst="wedgeRectCallout">
            <a:avLst>
              <a:gd name="adj1" fmla="val 58159"/>
              <a:gd name="adj2" fmla="val -2348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732240" y="501317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History dan progres pengajuan bantuan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Kelengkapan Biodata Member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/>
          <a:lstStyle/>
          <a:p>
            <a:r>
              <a:rPr lang="id-ID" dirty="0" smtClean="0"/>
              <a:t>Untuk kepentingan pendaftaran Administrator, Peneliti, maupun Reviewer silahkan lengkapi Biodata, Pendidikan, Berkas persyaratan, Jurnal/Publikasi, dan Buku</a:t>
            </a:r>
          </a:p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821055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NIDN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Peneliti dan Reviewer dari kategori Dosen wajib mengisi NIDN sesuai dengan NIDN yang terdaftar di </a:t>
            </a:r>
            <a:r>
              <a:rPr lang="id-ID" dirty="0" smtClean="0">
                <a:hlinkClick r:id="rId2"/>
              </a:rPr>
              <a:t>http://forlap.ristekdikti.go.id</a:t>
            </a:r>
            <a:endParaRPr lang="id-ID" dirty="0" smtClean="0"/>
          </a:p>
          <a:p>
            <a:r>
              <a:rPr lang="id-ID" dirty="0" smtClean="0"/>
              <a:t>NIDN harus sudah terdaftar pada database Litapdimas, jika belum terdaftar silahkan registrasikan NIDN dengan menyertakan URL NIDN dan file kartu NIDN</a:t>
            </a:r>
          </a:p>
          <a:p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Kesalahan NIDN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NIDN belum tercatat</a:t>
            </a:r>
          </a:p>
          <a:p>
            <a:pPr lvl="1"/>
            <a:r>
              <a:rPr lang="id-ID" dirty="0" smtClean="0"/>
              <a:t>Klik menu Info, NIDN</a:t>
            </a:r>
          </a:p>
          <a:p>
            <a:pPr lvl="1"/>
            <a:r>
              <a:rPr lang="id-ID" dirty="0" smtClean="0"/>
              <a:t>Untuk mencari NIDN, silahkan masukkan keyword (NIDN/nama/satker)</a:t>
            </a:r>
          </a:p>
          <a:p>
            <a:r>
              <a:rPr lang="id-ID" dirty="0" smtClean="0"/>
              <a:t>Klik </a:t>
            </a:r>
            <a:r>
              <a:rPr lang="id-ID" b="1" dirty="0" smtClean="0"/>
              <a:t>REGISTRASI NIDN </a:t>
            </a:r>
            <a:r>
              <a:rPr lang="id-ID" dirty="0" smtClean="0"/>
              <a:t>jika NIDN tidak ditemukan</a:t>
            </a:r>
            <a:endParaRPr lang="id-ID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56184"/>
            <a:ext cx="68865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Registrasi NIDN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91580"/>
            <a:ext cx="5572125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20th Century Font" pitchFamily="2" charset="0"/>
              </a:rPr>
              <a:t>REGISTRASI PENELITI</a:t>
            </a:r>
            <a:endParaRPr lang="id-ID" sz="4000" dirty="0">
              <a:latin typeface="20th Century Font" pitchFamily="2" charset="0"/>
            </a:endParaRPr>
          </a:p>
        </p:txBody>
      </p:sp>
      <p:pic>
        <p:nvPicPr>
          <p:cNvPr id="4" name="Picture 3" descr="logo-kemenag-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2160240" cy="19375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Registrasi Peneliti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47800"/>
            <a:ext cx="4937752" cy="4800600"/>
          </a:xfrm>
        </p:spPr>
        <p:txBody>
          <a:bodyPr>
            <a:normAutofit/>
          </a:bodyPr>
          <a:lstStyle/>
          <a:p>
            <a:r>
              <a:rPr lang="id-ID" dirty="0" smtClean="0"/>
              <a:t>Silahkan Login</a:t>
            </a:r>
          </a:p>
          <a:p>
            <a:r>
              <a:rPr lang="id-ID" dirty="0" smtClean="0"/>
              <a:t>Setelah mengisi Biodata dan persyaratan lainnya, klik tombol </a:t>
            </a:r>
            <a:r>
              <a:rPr lang="id-ID" b="1" dirty="0" smtClean="0"/>
              <a:t>USULKAN</a:t>
            </a:r>
          </a:p>
          <a:p>
            <a:r>
              <a:rPr lang="id-ID" dirty="0" smtClean="0"/>
              <a:t>Status peneliti : Pengajuan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233362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Status Peneliti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Draft (belum diajukan) : Peneliti sudah mengisi data namun belum Klik </a:t>
            </a:r>
            <a:r>
              <a:rPr lang="id-ID" b="1" dirty="0" smtClean="0"/>
              <a:t>USULKAN</a:t>
            </a:r>
          </a:p>
          <a:p>
            <a:r>
              <a:rPr lang="id-ID" dirty="0" smtClean="0"/>
              <a:t>Didaftarkan :  sudah Klik </a:t>
            </a:r>
            <a:r>
              <a:rPr lang="id-ID" b="1" dirty="0" smtClean="0"/>
              <a:t>USULKAN</a:t>
            </a:r>
            <a:r>
              <a:rPr lang="id-ID" dirty="0" smtClean="0"/>
              <a:t>, sehingga dapat diverifikasi oleh Admin</a:t>
            </a:r>
            <a:endParaRPr lang="id-ID" b="1" dirty="0" smtClean="0"/>
          </a:p>
          <a:p>
            <a:r>
              <a:rPr lang="id-ID" dirty="0" smtClean="0"/>
              <a:t>Revisi : sudah diverifikasi oleh admin, namun perlu adanya perbaikan data</a:t>
            </a:r>
          </a:p>
          <a:p>
            <a:r>
              <a:rPr lang="id-ID" dirty="0" smtClean="0"/>
              <a:t>Ditolak : tidak memenuhi syarat</a:t>
            </a:r>
          </a:p>
          <a:p>
            <a:r>
              <a:rPr lang="id-ID" dirty="0" smtClean="0"/>
              <a:t>Disetujui : memenuhi syarat dan mendapatkan </a:t>
            </a:r>
            <a:r>
              <a:rPr lang="id-ID" b="1" dirty="0" smtClean="0"/>
              <a:t>ID Peneliti</a:t>
            </a:r>
            <a:endParaRPr lang="id-ID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20th Century Font" pitchFamily="2" charset="0"/>
              </a:rPr>
              <a:t>PENGAJUAN BANTUAN</a:t>
            </a:r>
          </a:p>
          <a:p>
            <a:pPr algn="ctr"/>
            <a:r>
              <a:rPr lang="id-ID" sz="4000" dirty="0" smtClean="0">
                <a:latin typeface="20th Century Font" pitchFamily="2" charset="0"/>
              </a:rPr>
              <a:t>(oleh Peneliti)</a:t>
            </a:r>
            <a:endParaRPr lang="id-ID" sz="4000" dirty="0">
              <a:latin typeface="20th Century Font" pitchFamily="2" charset="0"/>
            </a:endParaRPr>
          </a:p>
        </p:txBody>
      </p:sp>
      <p:pic>
        <p:nvPicPr>
          <p:cNvPr id="4" name="Picture 3" descr="logo-kemenag-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2160240" cy="19375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 Pengajuan Bantuan</a:t>
            </a:r>
            <a:endParaRPr lang="id-ID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t="9409" b="19246"/>
          <a:stretch>
            <a:fillRect/>
          </a:stretch>
        </p:blipFill>
        <p:spPr bwMode="auto">
          <a:xfrm>
            <a:off x="1187624" y="1556792"/>
            <a:ext cx="7632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Modul Utama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Pendaftaran </a:t>
            </a:r>
            <a:r>
              <a:rPr lang="id-ID" dirty="0" smtClean="0"/>
              <a:t>Member</a:t>
            </a:r>
            <a:endParaRPr lang="id-ID" dirty="0" smtClean="0"/>
          </a:p>
          <a:p>
            <a:r>
              <a:rPr lang="id-ID" dirty="0" smtClean="0"/>
              <a:t>Pendaftaran Peneliti</a:t>
            </a:r>
          </a:p>
          <a:p>
            <a:r>
              <a:rPr lang="id-ID" dirty="0" smtClean="0"/>
              <a:t>Pendaftaran Reviewer</a:t>
            </a:r>
          </a:p>
          <a:p>
            <a:r>
              <a:rPr lang="id-ID" dirty="0" smtClean="0"/>
              <a:t>Pengajuan Bantuan</a:t>
            </a:r>
          </a:p>
        </p:txBody>
      </p:sp>
    </p:spTree>
    <p:extLst>
      <p:ext uri="{BB962C8B-B14F-4D97-AF65-F5344CB8AC3E}">
        <p14:creationId xmlns:p14="http://schemas.microsoft.com/office/powerpoint/2010/main" val="1482994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 Pengajuan Bantuan</a:t>
            </a:r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20066"/>
            <a:ext cx="7488832" cy="289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3563888" y="2408098"/>
            <a:ext cx="3096344" cy="360040"/>
          </a:xfrm>
          <a:prstGeom prst="borderCallout1">
            <a:avLst>
              <a:gd name="adj1" fmla="val 61079"/>
              <a:gd name="adj2" fmla="val 100770"/>
              <a:gd name="adj3" fmla="val -18013"/>
              <a:gd name="adj4" fmla="val 1154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7164288" y="2204864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Tanggal batas </a:t>
            </a:r>
          </a:p>
          <a:p>
            <a:r>
              <a:rPr lang="id-ID" dirty="0" smtClean="0"/>
              <a:t>akhir pengajuan</a:t>
            </a:r>
            <a:endParaRPr lang="id-ID" dirty="0"/>
          </a:p>
        </p:txBody>
      </p:sp>
      <p:sp>
        <p:nvSpPr>
          <p:cNvPr id="7" name="Line Callout 1 6"/>
          <p:cNvSpPr/>
          <p:nvPr/>
        </p:nvSpPr>
        <p:spPr>
          <a:xfrm>
            <a:off x="1403648" y="3645024"/>
            <a:ext cx="7344816" cy="504056"/>
          </a:xfrm>
          <a:prstGeom prst="borderCallout1">
            <a:avLst>
              <a:gd name="adj1" fmla="val 101392"/>
              <a:gd name="adj2" fmla="val 90188"/>
              <a:gd name="adj3" fmla="val 349844"/>
              <a:gd name="adj4" fmla="val 838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4860032" y="544522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Judul proposal yang pernah diajukan</a:t>
            </a: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 Pengajuan Bantuan</a:t>
            </a:r>
            <a:endParaRPr lang="id-ID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t="8096" b="4804"/>
          <a:stretch>
            <a:fillRect/>
          </a:stretch>
        </p:blipFill>
        <p:spPr bwMode="auto">
          <a:xfrm>
            <a:off x="1043608" y="1340768"/>
            <a:ext cx="77768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876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Pengajuan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Input proposal (Peneliti)</a:t>
            </a:r>
          </a:p>
          <a:p>
            <a:r>
              <a:rPr lang="id-ID" dirty="0" smtClean="0"/>
              <a:t>Validasi proposal (Administrator)</a:t>
            </a:r>
          </a:p>
          <a:p>
            <a:r>
              <a:rPr lang="id-ID" dirty="0" smtClean="0"/>
              <a:t>Penetapan Reviewer (Administrator)</a:t>
            </a:r>
          </a:p>
          <a:p>
            <a:r>
              <a:rPr lang="id-ID" dirty="0" smtClean="0"/>
              <a:t>Penilaian Reviewer (Administrator/Reviewer)</a:t>
            </a:r>
          </a:p>
          <a:p>
            <a:r>
              <a:rPr lang="id-ID" dirty="0" smtClean="0"/>
              <a:t>Penetapan Pemenang (Administrator)</a:t>
            </a:r>
          </a:p>
          <a:p>
            <a:r>
              <a:rPr lang="id-ID" dirty="0" smtClean="0"/>
              <a:t>Upload SK Pemenang (Adinistrator)</a:t>
            </a: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Pengajuan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Klik </a:t>
            </a:r>
            <a:r>
              <a:rPr lang="id-ID" b="1" dirty="0" smtClean="0"/>
              <a:t>TAMBAH PENGAJUAN PROPOSAL</a:t>
            </a:r>
          </a:p>
          <a:p>
            <a:r>
              <a:rPr lang="id-ID" dirty="0" smtClean="0"/>
              <a:t>Pilih Kluster</a:t>
            </a:r>
          </a:p>
          <a:p>
            <a:r>
              <a:rPr lang="id-ID" dirty="0" smtClean="0"/>
              <a:t>Input data proposal secara lengkap</a:t>
            </a:r>
          </a:p>
          <a:p>
            <a:r>
              <a:rPr lang="id-ID" dirty="0" smtClean="0"/>
              <a:t>Pilih peneliti (Ketua dan Anggota harus sudah terdaftar pada database Litapdimas)</a:t>
            </a:r>
          </a:p>
          <a:p>
            <a:r>
              <a:rPr lang="id-ID" dirty="0" smtClean="0"/>
              <a:t>Upload RAB dan Proposal awal (file PDF)</a:t>
            </a:r>
          </a:p>
          <a:p>
            <a:r>
              <a:rPr lang="id-ID" dirty="0" smtClean="0"/>
              <a:t>Klik </a:t>
            </a:r>
            <a:r>
              <a:rPr lang="id-ID" b="1" dirty="0" smtClean="0"/>
              <a:t>SIMPAN</a:t>
            </a:r>
          </a:p>
          <a:p>
            <a:r>
              <a:rPr lang="id-ID" dirty="0" smtClean="0"/>
              <a:t>Setelah data yakin benar silahkan Klik </a:t>
            </a:r>
            <a:r>
              <a:rPr lang="id-ID" b="1" dirty="0" smtClean="0"/>
              <a:t>AJUKAN </a:t>
            </a:r>
            <a:r>
              <a:rPr lang="id-ID" dirty="0" smtClean="0"/>
              <a:t>agar bisa diproses lebih lanjut oleh administrator</a:t>
            </a:r>
            <a:endParaRPr lang="id-ID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Update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Proposal bisa diupdate(diedit) jika belum diajukan (masih dalam bentuk draft)</a:t>
            </a:r>
          </a:p>
          <a:p>
            <a:r>
              <a:rPr lang="id-ID" dirty="0" smtClean="0"/>
              <a:t>Jika sudah diajukan, silahkan ajukan ke Administrator untuk dikembalikan ke </a:t>
            </a:r>
            <a:r>
              <a:rPr lang="id-ID" b="1" dirty="0" smtClean="0"/>
              <a:t>Draft </a:t>
            </a:r>
            <a:r>
              <a:rPr lang="id-ID" dirty="0" smtClean="0"/>
              <a:t>agar bisa diedit</a:t>
            </a:r>
          </a:p>
          <a:p>
            <a:r>
              <a:rPr lang="id-ID" dirty="0" smtClean="0"/>
              <a:t>Klik </a:t>
            </a:r>
            <a:r>
              <a:rPr lang="id-ID" b="1" dirty="0" smtClean="0"/>
              <a:t>Ajukan </a:t>
            </a:r>
            <a:r>
              <a:rPr lang="id-ID" dirty="0" smtClean="0"/>
              <a:t>agar bisa diproses kembali oleh administrator maupun reviewer</a:t>
            </a:r>
            <a:endParaRPr lang="id-ID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034682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Terimakasih sudah bergabung dengan kami di Litapdimas, semoga langkah kecil ini menjadi langkah awal perubahan studi Islam di Indonesia menjadi alternatif destinasi studi Islam didunia</a:t>
            </a: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Homebase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http://litapdimas.kemenag.go.id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9435"/>
          <a:stretch>
            <a:fillRect/>
          </a:stretch>
        </p:blipFill>
        <p:spPr bwMode="auto">
          <a:xfrm>
            <a:off x="1907704" y="2180884"/>
            <a:ext cx="6696744" cy="44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PENDAFTARAN MEMBER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Ketentuan</a:t>
            </a:r>
          </a:p>
          <a:p>
            <a:r>
              <a:rPr lang="id-ID" dirty="0" smtClean="0"/>
              <a:t>Gunakan Email aktif, karena aktivasi akan dikirimkan melalui email.</a:t>
            </a:r>
          </a:p>
          <a:p>
            <a:r>
              <a:rPr lang="id-ID" dirty="0" smtClean="0"/>
              <a:t>Satu email hanya dapat digunakan untuk satu member, jika anda lupa password atau lupa akun anda silahkan Klik </a:t>
            </a:r>
            <a:r>
              <a:rPr lang="id-ID" dirty="0" smtClean="0">
                <a:hlinkClick r:id="rId2"/>
              </a:rPr>
              <a:t>Lupa Password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49080"/>
            <a:ext cx="7498080" cy="270892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Klik menu Reggistrasi</a:t>
            </a:r>
          </a:p>
          <a:p>
            <a:r>
              <a:rPr lang="id-ID" dirty="0" smtClean="0"/>
              <a:t>Password bukanlah password email</a:t>
            </a:r>
          </a:p>
          <a:p>
            <a:r>
              <a:rPr lang="id-ID" dirty="0" smtClean="0"/>
              <a:t>Setelah form terisi lengkap silahkan klik tombol </a:t>
            </a:r>
            <a:r>
              <a:rPr lang="id-ID" b="1" dirty="0" smtClean="0"/>
              <a:t>DAFTAR</a:t>
            </a:r>
          </a:p>
          <a:p>
            <a:r>
              <a:rPr lang="id-ID" dirty="0" smtClean="0"/>
              <a:t>Cek Email masuk (inbox)</a:t>
            </a:r>
          </a:p>
          <a:p>
            <a:r>
              <a:rPr lang="id-ID" dirty="0" smtClean="0"/>
              <a:t>Klik link Aktivasi pada </a:t>
            </a:r>
            <a:r>
              <a:rPr lang="id-ID" b="1" dirty="0" smtClean="0"/>
              <a:t>email</a:t>
            </a:r>
            <a:endParaRPr lang="id-ID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5055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Kegagalan Pendaftaran Member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Email tidak ditemukan</a:t>
            </a:r>
          </a:p>
          <a:p>
            <a:r>
              <a:rPr lang="id-ID" dirty="0" smtClean="0"/>
              <a:t>Kemungkinan email yang dikirimkan masuk </a:t>
            </a:r>
            <a:r>
              <a:rPr lang="id-ID" b="1" dirty="0" smtClean="0"/>
              <a:t>SPAM</a:t>
            </a:r>
          </a:p>
          <a:p>
            <a:r>
              <a:rPr lang="id-ID" dirty="0" smtClean="0"/>
              <a:t>Silahkan request email aktivasi jika yakin bahwa email sudah benar melalui menu </a:t>
            </a:r>
            <a:r>
              <a:rPr lang="id-ID" dirty="0" smtClean="0">
                <a:hlinkClick r:id="rId2" tooltip="Kirim email aktivasi"/>
              </a:rPr>
              <a:t>Kirim ulang Email Aktivasi Member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6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Kirim ulang Email Aktivasi Member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293096"/>
            <a:ext cx="7498080" cy="1955304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Masukkan email yang sudah didaftarkan</a:t>
            </a:r>
          </a:p>
          <a:p>
            <a:r>
              <a:rPr lang="id-ID" dirty="0" smtClean="0"/>
              <a:t>Klik tombol </a:t>
            </a:r>
            <a:r>
              <a:rPr lang="id-ID" b="1" dirty="0" smtClean="0"/>
              <a:t>KIRIM</a:t>
            </a:r>
          </a:p>
          <a:p>
            <a:r>
              <a:rPr lang="id-ID" dirty="0" smtClean="0"/>
              <a:t>Cek email masuk (</a:t>
            </a:r>
            <a:r>
              <a:rPr lang="id-ID" i="1" dirty="0" smtClean="0"/>
              <a:t>inbox</a:t>
            </a:r>
            <a:r>
              <a:rPr lang="id-ID" dirty="0" smtClean="0"/>
              <a:t>) atau </a:t>
            </a:r>
            <a:r>
              <a:rPr lang="id-ID" b="1" dirty="0" smtClean="0"/>
              <a:t>SPAM</a:t>
            </a:r>
            <a:endParaRPr lang="id-ID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272808" cy="252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Login User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Klik menu LOGIN</a:t>
            </a:r>
          </a:p>
          <a:p>
            <a:r>
              <a:rPr lang="id-ID" dirty="0" smtClean="0"/>
              <a:t>Gunakan user dan password anda sesuai dengan email yang telah teregistrasi di </a:t>
            </a:r>
            <a:r>
              <a:rPr lang="id-ID" dirty="0" smtClean="0">
                <a:hlinkClick r:id="rId2"/>
              </a:rPr>
              <a:t>http://litapdimas.kemenag.go.id</a:t>
            </a:r>
            <a:endParaRPr lang="id-ID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25" y="4293096"/>
            <a:ext cx="62388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Menambah Foto Profil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447800"/>
            <a:ext cx="5153776" cy="4800600"/>
          </a:xfrm>
        </p:spPr>
        <p:txBody>
          <a:bodyPr/>
          <a:lstStyle/>
          <a:p>
            <a:r>
              <a:rPr lang="id-ID" dirty="0" smtClean="0"/>
              <a:t>Klik Foto</a:t>
            </a:r>
          </a:p>
          <a:p>
            <a:r>
              <a:rPr lang="id-ID" dirty="0" smtClean="0"/>
              <a:t>Pilih foto yang akan diupload</a:t>
            </a:r>
          </a:p>
          <a:p>
            <a:r>
              <a:rPr lang="id-ID" dirty="0" smtClean="0"/>
              <a:t>Foto akan tersimpan</a:t>
            </a:r>
          </a:p>
          <a:p>
            <a:r>
              <a:rPr lang="id-ID" dirty="0" smtClean="0"/>
              <a:t>Silahkan refresh jika foto tidak berubah (Ctrl + F5)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7418"/>
            <a:ext cx="23145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11820</TotalTime>
  <Words>533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20th Century Font</vt:lpstr>
      <vt:lpstr>Berlin Sans FB</vt:lpstr>
      <vt:lpstr>Britannic Bold</vt:lpstr>
      <vt:lpstr>Gill Sans MT</vt:lpstr>
      <vt:lpstr>Verdana</vt:lpstr>
      <vt:lpstr>Wingdings 2</vt:lpstr>
      <vt:lpstr>Solstice</vt:lpstr>
      <vt:lpstr>Manual Prosedur Aplikasi Litapdimas V.2 http://litapdimas.kemenag.go.id    PANDUAN REGISTRASI MEMBER, REVIEWER, PENELITI, ADMIN LP2M/P3M, DAN PENGAJUAN BANTUAN</vt:lpstr>
      <vt:lpstr>Modul Utama</vt:lpstr>
      <vt:lpstr>Homebase</vt:lpstr>
      <vt:lpstr>PENDAFTARAN MEMBER</vt:lpstr>
      <vt:lpstr>PowerPoint Presentation</vt:lpstr>
      <vt:lpstr>Kegagalan Pendaftaran Member</vt:lpstr>
      <vt:lpstr>Kirim ulang Email Aktivasi Member</vt:lpstr>
      <vt:lpstr>Login User</vt:lpstr>
      <vt:lpstr>Menambah Foto Profil</vt:lpstr>
      <vt:lpstr>Dashboard Member</vt:lpstr>
      <vt:lpstr>Kelengkapan Biodata Member</vt:lpstr>
      <vt:lpstr>NIDN</vt:lpstr>
      <vt:lpstr>Kesalahan NIDN</vt:lpstr>
      <vt:lpstr>Registrasi NIDN</vt:lpstr>
      <vt:lpstr>PowerPoint Presentation</vt:lpstr>
      <vt:lpstr>Registrasi Peneliti</vt:lpstr>
      <vt:lpstr>Status Peneliti</vt:lpstr>
      <vt:lpstr>PowerPoint Presentation</vt:lpstr>
      <vt:lpstr>Form Pengajuan Bantuan</vt:lpstr>
      <vt:lpstr>Form Pengajuan Bantuan</vt:lpstr>
      <vt:lpstr>Form Pengajuan Bantuan</vt:lpstr>
      <vt:lpstr>Tahapan Pengajuan Proposal</vt:lpstr>
      <vt:lpstr>Pengajuan Proposal</vt:lpstr>
      <vt:lpstr>Update Proposal</vt:lpstr>
      <vt:lpstr>Terimakasih sudah bergabung dengan kami di Litapdimas, semoga langkah kecil ini menjadi langkah awal perubahan studi Islam di Indonesia menjadi alternatif destinasi studi Islam didunia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http://litapdimas.kemenag.go.id</dc:title>
  <dc:creator>Slamet Siswanto</dc:creator>
  <cp:lastModifiedBy>PC2</cp:lastModifiedBy>
  <cp:revision>99</cp:revision>
  <cp:lastPrinted>2018-04-10T09:55:36Z</cp:lastPrinted>
  <dcterms:created xsi:type="dcterms:W3CDTF">2018-02-06T08:13:44Z</dcterms:created>
  <dcterms:modified xsi:type="dcterms:W3CDTF">2018-05-08T05:52:20Z</dcterms:modified>
</cp:coreProperties>
</file>